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67" r:id="rId2"/>
    <p:sldId id="368" r:id="rId3"/>
    <p:sldId id="369" r:id="rId4"/>
    <p:sldId id="370" r:id="rId5"/>
    <p:sldId id="257" r:id="rId6"/>
    <p:sldId id="390" r:id="rId7"/>
    <p:sldId id="372" r:id="rId8"/>
    <p:sldId id="409" r:id="rId9"/>
    <p:sldId id="373" r:id="rId10"/>
    <p:sldId id="375" r:id="rId11"/>
    <p:sldId id="401" r:id="rId12"/>
    <p:sldId id="402" r:id="rId13"/>
    <p:sldId id="374" r:id="rId14"/>
    <p:sldId id="399" r:id="rId15"/>
    <p:sldId id="408" r:id="rId16"/>
    <p:sldId id="391" r:id="rId17"/>
    <p:sldId id="392" r:id="rId18"/>
    <p:sldId id="393" r:id="rId19"/>
    <p:sldId id="394" r:id="rId20"/>
    <p:sldId id="389" r:id="rId21"/>
    <p:sldId id="376" r:id="rId22"/>
    <p:sldId id="377" r:id="rId23"/>
    <p:sldId id="386" r:id="rId24"/>
    <p:sldId id="398" r:id="rId25"/>
    <p:sldId id="396" r:id="rId26"/>
    <p:sldId id="384" r:id="rId27"/>
    <p:sldId id="388" r:id="rId28"/>
    <p:sldId id="397" r:id="rId29"/>
    <p:sldId id="395" r:id="rId30"/>
    <p:sldId id="387" r:id="rId31"/>
    <p:sldId id="405" r:id="rId32"/>
    <p:sldId id="406" r:id="rId33"/>
    <p:sldId id="407" r:id="rId34"/>
    <p:sldId id="404" r:id="rId35"/>
    <p:sldId id="385" r:id="rId36"/>
    <p:sldId id="403" r:id="rId37"/>
    <p:sldId id="378" r:id="rId38"/>
    <p:sldId id="379" r:id="rId39"/>
    <p:sldId id="330" r:id="rId40"/>
    <p:sldId id="302" r:id="rId41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78596" autoAdjust="0"/>
  </p:normalViewPr>
  <p:slideViewPr>
    <p:cSldViewPr>
      <p:cViewPr>
        <p:scale>
          <a:sx n="120" d="100"/>
          <a:sy n="120" d="100"/>
        </p:scale>
        <p:origin x="1344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7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FEBDC-78E6-42C9-A10F-BE6FEB62E1FF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BDEB47-2857-4C8A-84B7-72F57ED1848D}">
      <dgm:prSet/>
      <dgm:spPr/>
      <dgm:t>
        <a:bodyPr/>
        <a:lstStyle/>
        <a:p>
          <a:pPr algn="ctr" rtl="0"/>
          <a:r>
            <a:rPr lang="en-US" dirty="0" smtClean="0"/>
            <a:t>Technology does not fix process issues</a:t>
          </a:r>
          <a:endParaRPr lang="en-US" dirty="0"/>
        </a:p>
      </dgm:t>
    </dgm:pt>
    <dgm:pt modelId="{D471ABE3-80F0-4E13-A6FB-3F008EFAFA49}" type="parTrans" cxnId="{28871F81-DCDC-482F-8A7E-8BD1E30B43A2}">
      <dgm:prSet/>
      <dgm:spPr/>
      <dgm:t>
        <a:bodyPr/>
        <a:lstStyle/>
        <a:p>
          <a:endParaRPr lang="en-US"/>
        </a:p>
      </dgm:t>
    </dgm:pt>
    <dgm:pt modelId="{AC294851-636D-4249-A995-27C6C6BC687A}" type="sibTrans" cxnId="{28871F81-DCDC-482F-8A7E-8BD1E30B43A2}">
      <dgm:prSet/>
      <dgm:spPr/>
      <dgm:t>
        <a:bodyPr/>
        <a:lstStyle/>
        <a:p>
          <a:endParaRPr lang="en-US"/>
        </a:p>
      </dgm:t>
    </dgm:pt>
    <dgm:pt modelId="{0A0DB153-3C87-431C-BFD9-EF1455960DF3}" type="pres">
      <dgm:prSet presAssocID="{AFEFEBDC-78E6-42C9-A10F-BE6FEB62E1FF}" presName="linear" presStyleCnt="0">
        <dgm:presLayoutVars>
          <dgm:animLvl val="lvl"/>
          <dgm:resizeHandles val="exact"/>
        </dgm:presLayoutVars>
      </dgm:prSet>
      <dgm:spPr/>
    </dgm:pt>
    <dgm:pt modelId="{E0C65C5B-6E2E-4161-A3B1-0BA8768896E3}" type="pres">
      <dgm:prSet presAssocID="{E9BDEB47-2857-4C8A-84B7-72F57ED1848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24FF0A-0374-43B9-8CFF-659A5F7B7459}" type="presOf" srcId="{E9BDEB47-2857-4C8A-84B7-72F57ED1848D}" destId="{E0C65C5B-6E2E-4161-A3B1-0BA8768896E3}" srcOrd="0" destOrd="0" presId="urn:microsoft.com/office/officeart/2005/8/layout/vList2"/>
    <dgm:cxn modelId="{7B8D8351-8396-4E4D-A99C-F283E452ABDC}" type="presOf" srcId="{AFEFEBDC-78E6-42C9-A10F-BE6FEB62E1FF}" destId="{0A0DB153-3C87-431C-BFD9-EF1455960DF3}" srcOrd="0" destOrd="0" presId="urn:microsoft.com/office/officeart/2005/8/layout/vList2"/>
    <dgm:cxn modelId="{28871F81-DCDC-482F-8A7E-8BD1E30B43A2}" srcId="{AFEFEBDC-78E6-42C9-A10F-BE6FEB62E1FF}" destId="{E9BDEB47-2857-4C8A-84B7-72F57ED1848D}" srcOrd="0" destOrd="0" parTransId="{D471ABE3-80F0-4E13-A6FB-3F008EFAFA49}" sibTransId="{AC294851-636D-4249-A995-27C6C6BC687A}"/>
    <dgm:cxn modelId="{C2A1D326-D3E6-472D-8875-0C4639D835FF}" type="presParOf" srcId="{0A0DB153-3C87-431C-BFD9-EF1455960DF3}" destId="{E0C65C5B-6E2E-4161-A3B1-0BA876889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69E13-F380-4A63-A891-DE6ADECE32FC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CDEA29-B71A-460D-9CA2-12C4C151D0BC}">
      <dgm:prSet/>
      <dgm:spPr/>
      <dgm:t>
        <a:bodyPr/>
        <a:lstStyle/>
        <a:p>
          <a:pPr rtl="0"/>
          <a:r>
            <a:rPr lang="en-US" smtClean="0"/>
            <a:t>Agreement</a:t>
          </a:r>
          <a:endParaRPr lang="en-US"/>
        </a:p>
      </dgm:t>
    </dgm:pt>
    <dgm:pt modelId="{7550972D-B350-4F76-9B19-66C0BEDD9934}" type="parTrans" cxnId="{9132D6F3-7EFE-4AE8-AE2C-FCF31AED1D08}">
      <dgm:prSet/>
      <dgm:spPr/>
      <dgm:t>
        <a:bodyPr/>
        <a:lstStyle/>
        <a:p>
          <a:endParaRPr lang="en-US"/>
        </a:p>
      </dgm:t>
    </dgm:pt>
    <dgm:pt modelId="{B38285C5-E11F-41CD-BA8E-26F27785C13E}" type="sibTrans" cxnId="{9132D6F3-7EFE-4AE8-AE2C-FCF31AED1D08}">
      <dgm:prSet/>
      <dgm:spPr/>
      <dgm:t>
        <a:bodyPr/>
        <a:lstStyle/>
        <a:p>
          <a:endParaRPr lang="en-US"/>
        </a:p>
      </dgm:t>
    </dgm:pt>
    <dgm:pt modelId="{188C051E-EF29-462C-8242-94FA80414149}">
      <dgm:prSet/>
      <dgm:spPr/>
      <dgm:t>
        <a:bodyPr/>
        <a:lstStyle/>
        <a:p>
          <a:pPr rtl="0"/>
          <a:r>
            <a:rPr lang="en-US" smtClean="0"/>
            <a:t>Sponsorship</a:t>
          </a:r>
          <a:endParaRPr lang="en-US"/>
        </a:p>
      </dgm:t>
    </dgm:pt>
    <dgm:pt modelId="{D78D78D0-1817-4DE0-AA2C-C03EA7BB5425}" type="parTrans" cxnId="{15CB0D64-BE0E-46C5-B129-B54CAF4DCBA5}">
      <dgm:prSet/>
      <dgm:spPr/>
      <dgm:t>
        <a:bodyPr/>
        <a:lstStyle/>
        <a:p>
          <a:endParaRPr lang="en-US"/>
        </a:p>
      </dgm:t>
    </dgm:pt>
    <dgm:pt modelId="{45965A76-2872-47BA-8425-0079E81FF8EB}" type="sibTrans" cxnId="{15CB0D64-BE0E-46C5-B129-B54CAF4DCBA5}">
      <dgm:prSet/>
      <dgm:spPr/>
      <dgm:t>
        <a:bodyPr/>
        <a:lstStyle/>
        <a:p>
          <a:endParaRPr lang="en-US"/>
        </a:p>
      </dgm:t>
    </dgm:pt>
    <dgm:pt modelId="{A23793CA-CBEC-4C2C-B1A7-C3E32CF286C2}">
      <dgm:prSet/>
      <dgm:spPr/>
      <dgm:t>
        <a:bodyPr/>
        <a:lstStyle/>
        <a:p>
          <a:pPr rtl="0"/>
          <a:r>
            <a:rPr lang="en-US" smtClean="0"/>
            <a:t>Execution</a:t>
          </a:r>
          <a:endParaRPr lang="en-US"/>
        </a:p>
      </dgm:t>
    </dgm:pt>
    <dgm:pt modelId="{965EAF6A-E464-4EF1-8353-527DE368FAE4}" type="parTrans" cxnId="{CF192B40-0491-4ED8-A49A-23ACBF4AADFB}">
      <dgm:prSet/>
      <dgm:spPr/>
      <dgm:t>
        <a:bodyPr/>
        <a:lstStyle/>
        <a:p>
          <a:endParaRPr lang="en-US"/>
        </a:p>
      </dgm:t>
    </dgm:pt>
    <dgm:pt modelId="{9C468AE7-020C-459B-9A22-5FA7EE4AFD51}" type="sibTrans" cxnId="{CF192B40-0491-4ED8-A49A-23ACBF4AADFB}">
      <dgm:prSet/>
      <dgm:spPr/>
      <dgm:t>
        <a:bodyPr/>
        <a:lstStyle/>
        <a:p>
          <a:endParaRPr lang="en-US"/>
        </a:p>
      </dgm:t>
    </dgm:pt>
    <dgm:pt modelId="{4D75491D-C7EB-4350-9D81-1159004CC072}">
      <dgm:prSet/>
      <dgm:spPr/>
      <dgm:t>
        <a:bodyPr/>
        <a:lstStyle/>
        <a:p>
          <a:pPr rtl="0"/>
          <a:r>
            <a:rPr lang="en-US" smtClean="0"/>
            <a:t>Follow-through</a:t>
          </a:r>
          <a:endParaRPr lang="en-US"/>
        </a:p>
      </dgm:t>
    </dgm:pt>
    <dgm:pt modelId="{13263282-D35D-4A03-8710-2CFD21F577AF}" type="parTrans" cxnId="{E608ECE1-7ED1-4061-87B8-25C6271936C7}">
      <dgm:prSet/>
      <dgm:spPr/>
      <dgm:t>
        <a:bodyPr/>
        <a:lstStyle/>
        <a:p>
          <a:endParaRPr lang="en-US"/>
        </a:p>
      </dgm:t>
    </dgm:pt>
    <dgm:pt modelId="{30FF15FE-5B62-4C5F-A0CA-1705EF6BFDA9}" type="sibTrans" cxnId="{E608ECE1-7ED1-4061-87B8-25C6271936C7}">
      <dgm:prSet/>
      <dgm:spPr/>
      <dgm:t>
        <a:bodyPr/>
        <a:lstStyle/>
        <a:p>
          <a:endParaRPr lang="en-US"/>
        </a:p>
      </dgm:t>
    </dgm:pt>
    <dgm:pt modelId="{0532AC2E-3B66-4F98-ACD6-BB2DF14631D2}" type="pres">
      <dgm:prSet presAssocID="{99A69E13-F380-4A63-A891-DE6ADECE32FC}" presName="Name0" presStyleCnt="0">
        <dgm:presLayoutVars>
          <dgm:dir/>
          <dgm:animLvl val="lvl"/>
          <dgm:resizeHandles val="exact"/>
        </dgm:presLayoutVars>
      </dgm:prSet>
      <dgm:spPr/>
    </dgm:pt>
    <dgm:pt modelId="{F4028E9B-E340-45FC-BB67-C36ED0E3FE54}" type="pres">
      <dgm:prSet presAssocID="{28CDEA29-B71A-460D-9CA2-12C4C151D0B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AB027A4-35EC-46B7-8EB5-AE1DE6F3F0E1}" type="pres">
      <dgm:prSet presAssocID="{B38285C5-E11F-41CD-BA8E-26F27785C13E}" presName="parTxOnlySpace" presStyleCnt="0"/>
      <dgm:spPr/>
    </dgm:pt>
    <dgm:pt modelId="{88654C30-6FE0-4E4C-82DE-0DFFE4134F22}" type="pres">
      <dgm:prSet presAssocID="{188C051E-EF29-462C-8242-94FA8041414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3271F14-7DEC-4ECA-8098-F23CD0E48DA1}" type="pres">
      <dgm:prSet presAssocID="{45965A76-2872-47BA-8425-0079E81FF8EB}" presName="parTxOnlySpace" presStyleCnt="0"/>
      <dgm:spPr/>
    </dgm:pt>
    <dgm:pt modelId="{C5BD303A-99CF-4CAD-A9B8-591936F5289D}" type="pres">
      <dgm:prSet presAssocID="{A23793CA-CBEC-4C2C-B1A7-C3E32CF286C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99B5B71-C3EC-48A2-A53D-A4FA8FBE2B34}" type="pres">
      <dgm:prSet presAssocID="{9C468AE7-020C-459B-9A22-5FA7EE4AFD51}" presName="parTxOnlySpace" presStyleCnt="0"/>
      <dgm:spPr/>
    </dgm:pt>
    <dgm:pt modelId="{3718D2BD-D7DF-4EDC-8D5B-3EB796F76CAA}" type="pres">
      <dgm:prSet presAssocID="{4D75491D-C7EB-4350-9D81-1159004CC07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353438A-AA05-4B9A-9DE5-166C070F8237}" type="presOf" srcId="{28CDEA29-B71A-460D-9CA2-12C4C151D0BC}" destId="{F4028E9B-E340-45FC-BB67-C36ED0E3FE54}" srcOrd="0" destOrd="0" presId="urn:microsoft.com/office/officeart/2005/8/layout/chevron1"/>
    <dgm:cxn modelId="{F839B7D7-12C1-488A-BBBE-32DF72133370}" type="presOf" srcId="{A23793CA-CBEC-4C2C-B1A7-C3E32CF286C2}" destId="{C5BD303A-99CF-4CAD-A9B8-591936F5289D}" srcOrd="0" destOrd="0" presId="urn:microsoft.com/office/officeart/2005/8/layout/chevron1"/>
    <dgm:cxn modelId="{CF192B40-0491-4ED8-A49A-23ACBF4AADFB}" srcId="{99A69E13-F380-4A63-A891-DE6ADECE32FC}" destId="{A23793CA-CBEC-4C2C-B1A7-C3E32CF286C2}" srcOrd="2" destOrd="0" parTransId="{965EAF6A-E464-4EF1-8353-527DE368FAE4}" sibTransId="{9C468AE7-020C-459B-9A22-5FA7EE4AFD51}"/>
    <dgm:cxn modelId="{2ED314CB-2E8C-4D93-A8F0-7348A263D51F}" type="presOf" srcId="{4D75491D-C7EB-4350-9D81-1159004CC072}" destId="{3718D2BD-D7DF-4EDC-8D5B-3EB796F76CAA}" srcOrd="0" destOrd="0" presId="urn:microsoft.com/office/officeart/2005/8/layout/chevron1"/>
    <dgm:cxn modelId="{9132D6F3-7EFE-4AE8-AE2C-FCF31AED1D08}" srcId="{99A69E13-F380-4A63-A891-DE6ADECE32FC}" destId="{28CDEA29-B71A-460D-9CA2-12C4C151D0BC}" srcOrd="0" destOrd="0" parTransId="{7550972D-B350-4F76-9B19-66C0BEDD9934}" sibTransId="{B38285C5-E11F-41CD-BA8E-26F27785C13E}"/>
    <dgm:cxn modelId="{10EB6B63-DD9A-42A1-84AD-3A5014D8AE93}" type="presOf" srcId="{99A69E13-F380-4A63-A891-DE6ADECE32FC}" destId="{0532AC2E-3B66-4F98-ACD6-BB2DF14631D2}" srcOrd="0" destOrd="0" presId="urn:microsoft.com/office/officeart/2005/8/layout/chevron1"/>
    <dgm:cxn modelId="{E608ECE1-7ED1-4061-87B8-25C6271936C7}" srcId="{99A69E13-F380-4A63-A891-DE6ADECE32FC}" destId="{4D75491D-C7EB-4350-9D81-1159004CC072}" srcOrd="3" destOrd="0" parTransId="{13263282-D35D-4A03-8710-2CFD21F577AF}" sibTransId="{30FF15FE-5B62-4C5F-A0CA-1705EF6BFDA9}"/>
    <dgm:cxn modelId="{15CB0D64-BE0E-46C5-B129-B54CAF4DCBA5}" srcId="{99A69E13-F380-4A63-A891-DE6ADECE32FC}" destId="{188C051E-EF29-462C-8242-94FA80414149}" srcOrd="1" destOrd="0" parTransId="{D78D78D0-1817-4DE0-AA2C-C03EA7BB5425}" sibTransId="{45965A76-2872-47BA-8425-0079E81FF8EB}"/>
    <dgm:cxn modelId="{49F3589A-0AA8-4D50-A049-FB5E299087E4}" type="presOf" srcId="{188C051E-EF29-462C-8242-94FA80414149}" destId="{88654C30-6FE0-4E4C-82DE-0DFFE4134F22}" srcOrd="0" destOrd="0" presId="urn:microsoft.com/office/officeart/2005/8/layout/chevron1"/>
    <dgm:cxn modelId="{91DB4024-330F-4E47-BFE3-8E4423B87349}" type="presParOf" srcId="{0532AC2E-3B66-4F98-ACD6-BB2DF14631D2}" destId="{F4028E9B-E340-45FC-BB67-C36ED0E3FE54}" srcOrd="0" destOrd="0" presId="urn:microsoft.com/office/officeart/2005/8/layout/chevron1"/>
    <dgm:cxn modelId="{40DBA0C1-0DFA-49DC-943B-A5E9BEC24BDC}" type="presParOf" srcId="{0532AC2E-3B66-4F98-ACD6-BB2DF14631D2}" destId="{EAB027A4-35EC-46B7-8EB5-AE1DE6F3F0E1}" srcOrd="1" destOrd="0" presId="urn:microsoft.com/office/officeart/2005/8/layout/chevron1"/>
    <dgm:cxn modelId="{C0FBEF2D-5DB2-4F64-8DA0-5B97EC58AE6E}" type="presParOf" srcId="{0532AC2E-3B66-4F98-ACD6-BB2DF14631D2}" destId="{88654C30-6FE0-4E4C-82DE-0DFFE4134F22}" srcOrd="2" destOrd="0" presId="urn:microsoft.com/office/officeart/2005/8/layout/chevron1"/>
    <dgm:cxn modelId="{B1FB4F5C-B53C-4412-8CDF-6F0BAD9596ED}" type="presParOf" srcId="{0532AC2E-3B66-4F98-ACD6-BB2DF14631D2}" destId="{73271F14-7DEC-4ECA-8098-F23CD0E48DA1}" srcOrd="3" destOrd="0" presId="urn:microsoft.com/office/officeart/2005/8/layout/chevron1"/>
    <dgm:cxn modelId="{E7563BB0-06E0-40B0-8A72-A5C3D7312175}" type="presParOf" srcId="{0532AC2E-3B66-4F98-ACD6-BB2DF14631D2}" destId="{C5BD303A-99CF-4CAD-A9B8-591936F5289D}" srcOrd="4" destOrd="0" presId="urn:microsoft.com/office/officeart/2005/8/layout/chevron1"/>
    <dgm:cxn modelId="{C0C4D07E-403B-4F59-B338-A07DAF686485}" type="presParOf" srcId="{0532AC2E-3B66-4F98-ACD6-BB2DF14631D2}" destId="{499B5B71-C3EC-48A2-A53D-A4FA8FBE2B34}" srcOrd="5" destOrd="0" presId="urn:microsoft.com/office/officeart/2005/8/layout/chevron1"/>
    <dgm:cxn modelId="{31D4A1FB-CA48-434D-A4B4-CEE14F629633}" type="presParOf" srcId="{0532AC2E-3B66-4F98-ACD6-BB2DF14631D2}" destId="{3718D2BD-D7DF-4EDC-8D5B-3EB796F76CA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BCCD09-92E8-400C-BEC9-EEB409C59EDC}" type="doc">
      <dgm:prSet loTypeId="urn:microsoft.com/office/officeart/2005/8/layout/lProcess3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1C8527-DB33-48D4-9C95-5CA4FA535CA9}">
      <dgm:prSet/>
      <dgm:spPr/>
      <dgm:t>
        <a:bodyPr/>
        <a:lstStyle/>
        <a:p>
          <a:pPr rtl="0"/>
          <a:r>
            <a:rPr lang="en-US" dirty="0" smtClean="0"/>
            <a:t>Lead</a:t>
          </a:r>
          <a:endParaRPr lang="en-US" dirty="0"/>
        </a:p>
      </dgm:t>
    </dgm:pt>
    <dgm:pt modelId="{E3E364B4-D888-4C73-BF22-DE91924C14AC}" type="parTrans" cxnId="{84BFC835-8C3E-4F90-A869-99D64F33932A}">
      <dgm:prSet/>
      <dgm:spPr/>
      <dgm:t>
        <a:bodyPr/>
        <a:lstStyle/>
        <a:p>
          <a:endParaRPr lang="en-US"/>
        </a:p>
      </dgm:t>
    </dgm:pt>
    <dgm:pt modelId="{144C0C0E-3CD1-437C-B02F-0ED0776B02A7}" type="sibTrans" cxnId="{84BFC835-8C3E-4F90-A869-99D64F33932A}">
      <dgm:prSet/>
      <dgm:spPr/>
      <dgm:t>
        <a:bodyPr/>
        <a:lstStyle/>
        <a:p>
          <a:endParaRPr lang="en-US"/>
        </a:p>
      </dgm:t>
    </dgm:pt>
    <dgm:pt modelId="{84CC1B38-E409-4E46-996A-F42E530FE5FA}">
      <dgm:prSet/>
      <dgm:spPr/>
      <dgm:t>
        <a:bodyPr/>
        <a:lstStyle/>
        <a:p>
          <a:pPr rtl="0"/>
          <a:r>
            <a:rPr lang="en-US" dirty="0" smtClean="0"/>
            <a:t>Account</a:t>
          </a:r>
          <a:endParaRPr lang="en-US" dirty="0"/>
        </a:p>
      </dgm:t>
    </dgm:pt>
    <dgm:pt modelId="{62B7DE5B-9C03-433D-948D-093E6D695948}" type="parTrans" cxnId="{EED39BDE-24D8-46E2-BA2E-35B788CE41C7}">
      <dgm:prSet/>
      <dgm:spPr/>
      <dgm:t>
        <a:bodyPr/>
        <a:lstStyle/>
        <a:p>
          <a:endParaRPr lang="en-US"/>
        </a:p>
      </dgm:t>
    </dgm:pt>
    <dgm:pt modelId="{0833FDFC-9947-429D-B725-53979CC007AA}" type="sibTrans" cxnId="{EED39BDE-24D8-46E2-BA2E-35B788CE41C7}">
      <dgm:prSet/>
      <dgm:spPr/>
      <dgm:t>
        <a:bodyPr/>
        <a:lstStyle/>
        <a:p>
          <a:endParaRPr lang="en-US"/>
        </a:p>
      </dgm:t>
    </dgm:pt>
    <dgm:pt modelId="{BD2D110F-D4F2-407C-92F8-21D9F8804FEB}">
      <dgm:prSet/>
      <dgm:spPr/>
      <dgm:t>
        <a:bodyPr/>
        <a:lstStyle/>
        <a:p>
          <a:pPr rtl="0"/>
          <a:r>
            <a:rPr lang="en-US" smtClean="0"/>
            <a:t>Contact</a:t>
          </a:r>
          <a:endParaRPr lang="en-US"/>
        </a:p>
      </dgm:t>
    </dgm:pt>
    <dgm:pt modelId="{74673BC8-92C1-42D6-A98F-745CD7CE8B3C}" type="parTrans" cxnId="{B27798EA-6E98-4E52-A3C3-9BC4DDA261EB}">
      <dgm:prSet/>
      <dgm:spPr/>
      <dgm:t>
        <a:bodyPr/>
        <a:lstStyle/>
        <a:p>
          <a:endParaRPr lang="en-US"/>
        </a:p>
      </dgm:t>
    </dgm:pt>
    <dgm:pt modelId="{8FC64A8B-572C-433A-BC6A-AD220FE6BA54}" type="sibTrans" cxnId="{B27798EA-6E98-4E52-A3C3-9BC4DDA261EB}">
      <dgm:prSet/>
      <dgm:spPr/>
      <dgm:t>
        <a:bodyPr/>
        <a:lstStyle/>
        <a:p>
          <a:endParaRPr lang="en-US"/>
        </a:p>
      </dgm:t>
    </dgm:pt>
    <dgm:pt modelId="{6E2BC6A6-8237-4652-A90A-1C1BD1B6ED90}">
      <dgm:prSet/>
      <dgm:spPr/>
      <dgm:t>
        <a:bodyPr/>
        <a:lstStyle/>
        <a:p>
          <a:pPr rtl="0"/>
          <a:r>
            <a:rPr lang="en-US" smtClean="0"/>
            <a:t>Opportunity</a:t>
          </a:r>
          <a:endParaRPr lang="en-US"/>
        </a:p>
      </dgm:t>
    </dgm:pt>
    <dgm:pt modelId="{4F144B81-3761-41CB-AB00-C5789F4502C4}" type="parTrans" cxnId="{28CB3257-EB3F-4D41-AAAA-B0A1B224FCE9}">
      <dgm:prSet/>
      <dgm:spPr/>
      <dgm:t>
        <a:bodyPr/>
        <a:lstStyle/>
        <a:p>
          <a:endParaRPr lang="en-US"/>
        </a:p>
      </dgm:t>
    </dgm:pt>
    <dgm:pt modelId="{BB630CB7-2CE6-4C9F-BEBA-E1AB0B68D9CE}" type="sibTrans" cxnId="{28CB3257-EB3F-4D41-AAAA-B0A1B224FCE9}">
      <dgm:prSet/>
      <dgm:spPr/>
      <dgm:t>
        <a:bodyPr/>
        <a:lstStyle/>
        <a:p>
          <a:endParaRPr lang="en-US"/>
        </a:p>
      </dgm:t>
    </dgm:pt>
    <dgm:pt modelId="{44F6719D-4BBA-4349-9942-93B7602C070A}" type="pres">
      <dgm:prSet presAssocID="{72BCCD09-92E8-400C-BEC9-EEB409C59ED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BDE9426-1B70-46CE-94DB-20AF4609F536}" type="pres">
      <dgm:prSet presAssocID="{691C8527-DB33-48D4-9C95-5CA4FA535CA9}" presName="horFlow" presStyleCnt="0"/>
      <dgm:spPr/>
    </dgm:pt>
    <dgm:pt modelId="{A4DB234A-BEE8-4DC6-B793-B7ECCFCB2083}" type="pres">
      <dgm:prSet presAssocID="{691C8527-DB33-48D4-9C95-5CA4FA535CA9}" presName="bigChev" presStyleLbl="node1" presStyleIdx="0" presStyleCnt="1"/>
      <dgm:spPr/>
    </dgm:pt>
    <dgm:pt modelId="{DFA9DD50-B9F4-4C6C-96D7-4F80866DF85D}" type="pres">
      <dgm:prSet presAssocID="{62B7DE5B-9C03-433D-948D-093E6D695948}" presName="parTrans" presStyleCnt="0"/>
      <dgm:spPr/>
    </dgm:pt>
    <dgm:pt modelId="{FAA72084-4C98-4FE4-ABB7-3506E5C8381B}" type="pres">
      <dgm:prSet presAssocID="{84CC1B38-E409-4E46-996A-F42E530FE5FA}" presName="node" presStyleLbl="alignAccFollowNode1" presStyleIdx="0" presStyleCnt="3">
        <dgm:presLayoutVars>
          <dgm:bulletEnabled val="1"/>
        </dgm:presLayoutVars>
      </dgm:prSet>
      <dgm:spPr/>
    </dgm:pt>
    <dgm:pt modelId="{177D92F4-DA19-433D-B81F-4539F1201DA7}" type="pres">
      <dgm:prSet presAssocID="{0833FDFC-9947-429D-B725-53979CC007AA}" presName="sibTrans" presStyleCnt="0"/>
      <dgm:spPr/>
    </dgm:pt>
    <dgm:pt modelId="{A3345903-BAC1-4272-8C00-D9B29BD9C50A}" type="pres">
      <dgm:prSet presAssocID="{BD2D110F-D4F2-407C-92F8-21D9F8804FEB}" presName="node" presStyleLbl="alignAccFollowNode1" presStyleIdx="1" presStyleCnt="3">
        <dgm:presLayoutVars>
          <dgm:bulletEnabled val="1"/>
        </dgm:presLayoutVars>
      </dgm:prSet>
      <dgm:spPr/>
    </dgm:pt>
    <dgm:pt modelId="{F1D254F0-61FB-46B2-8FEE-508B97E81241}" type="pres">
      <dgm:prSet presAssocID="{8FC64A8B-572C-433A-BC6A-AD220FE6BA54}" presName="sibTrans" presStyleCnt="0"/>
      <dgm:spPr/>
    </dgm:pt>
    <dgm:pt modelId="{D5980F62-B274-423B-A7F2-2D9C796F5814}" type="pres">
      <dgm:prSet presAssocID="{6E2BC6A6-8237-4652-A90A-1C1BD1B6ED90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84BFC835-8C3E-4F90-A869-99D64F33932A}" srcId="{72BCCD09-92E8-400C-BEC9-EEB409C59EDC}" destId="{691C8527-DB33-48D4-9C95-5CA4FA535CA9}" srcOrd="0" destOrd="0" parTransId="{E3E364B4-D888-4C73-BF22-DE91924C14AC}" sibTransId="{144C0C0E-3CD1-437C-B02F-0ED0776B02A7}"/>
    <dgm:cxn modelId="{DB273379-015D-4600-8F39-2E53C6B8FD94}" type="presOf" srcId="{84CC1B38-E409-4E46-996A-F42E530FE5FA}" destId="{FAA72084-4C98-4FE4-ABB7-3506E5C8381B}" srcOrd="0" destOrd="0" presId="urn:microsoft.com/office/officeart/2005/8/layout/lProcess3"/>
    <dgm:cxn modelId="{82872668-9310-4DB3-8AF5-D852E729CC21}" type="presOf" srcId="{6E2BC6A6-8237-4652-A90A-1C1BD1B6ED90}" destId="{D5980F62-B274-423B-A7F2-2D9C796F5814}" srcOrd="0" destOrd="0" presId="urn:microsoft.com/office/officeart/2005/8/layout/lProcess3"/>
    <dgm:cxn modelId="{A82B16CA-C7F5-44EC-A944-8FDD99AFA4BB}" type="presOf" srcId="{BD2D110F-D4F2-407C-92F8-21D9F8804FEB}" destId="{A3345903-BAC1-4272-8C00-D9B29BD9C50A}" srcOrd="0" destOrd="0" presId="urn:microsoft.com/office/officeart/2005/8/layout/lProcess3"/>
    <dgm:cxn modelId="{B27798EA-6E98-4E52-A3C3-9BC4DDA261EB}" srcId="{691C8527-DB33-48D4-9C95-5CA4FA535CA9}" destId="{BD2D110F-D4F2-407C-92F8-21D9F8804FEB}" srcOrd="1" destOrd="0" parTransId="{74673BC8-92C1-42D6-A98F-745CD7CE8B3C}" sibTransId="{8FC64A8B-572C-433A-BC6A-AD220FE6BA54}"/>
    <dgm:cxn modelId="{03C91EB2-2A27-4B9F-80E7-EDCF7EC17584}" type="presOf" srcId="{691C8527-DB33-48D4-9C95-5CA4FA535CA9}" destId="{A4DB234A-BEE8-4DC6-B793-B7ECCFCB2083}" srcOrd="0" destOrd="0" presId="urn:microsoft.com/office/officeart/2005/8/layout/lProcess3"/>
    <dgm:cxn modelId="{44A2A341-7F52-4168-A709-4F2DD9C459A5}" type="presOf" srcId="{72BCCD09-92E8-400C-BEC9-EEB409C59EDC}" destId="{44F6719D-4BBA-4349-9942-93B7602C070A}" srcOrd="0" destOrd="0" presId="urn:microsoft.com/office/officeart/2005/8/layout/lProcess3"/>
    <dgm:cxn modelId="{EED39BDE-24D8-46E2-BA2E-35B788CE41C7}" srcId="{691C8527-DB33-48D4-9C95-5CA4FA535CA9}" destId="{84CC1B38-E409-4E46-996A-F42E530FE5FA}" srcOrd="0" destOrd="0" parTransId="{62B7DE5B-9C03-433D-948D-093E6D695948}" sibTransId="{0833FDFC-9947-429D-B725-53979CC007AA}"/>
    <dgm:cxn modelId="{28CB3257-EB3F-4D41-AAAA-B0A1B224FCE9}" srcId="{691C8527-DB33-48D4-9C95-5CA4FA535CA9}" destId="{6E2BC6A6-8237-4652-A90A-1C1BD1B6ED90}" srcOrd="2" destOrd="0" parTransId="{4F144B81-3761-41CB-AB00-C5789F4502C4}" sibTransId="{BB630CB7-2CE6-4C9F-BEBA-E1AB0B68D9CE}"/>
    <dgm:cxn modelId="{DBC298A0-5866-44E2-BF23-58F887AB7735}" type="presParOf" srcId="{44F6719D-4BBA-4349-9942-93B7602C070A}" destId="{DBDE9426-1B70-46CE-94DB-20AF4609F536}" srcOrd="0" destOrd="0" presId="urn:microsoft.com/office/officeart/2005/8/layout/lProcess3"/>
    <dgm:cxn modelId="{8B9690E4-AB34-438A-9263-3B601A8CC864}" type="presParOf" srcId="{DBDE9426-1B70-46CE-94DB-20AF4609F536}" destId="{A4DB234A-BEE8-4DC6-B793-B7ECCFCB2083}" srcOrd="0" destOrd="0" presId="urn:microsoft.com/office/officeart/2005/8/layout/lProcess3"/>
    <dgm:cxn modelId="{D30298FE-9D9A-4CDA-9B7C-67749592B9EF}" type="presParOf" srcId="{DBDE9426-1B70-46CE-94DB-20AF4609F536}" destId="{DFA9DD50-B9F4-4C6C-96D7-4F80866DF85D}" srcOrd="1" destOrd="0" presId="urn:microsoft.com/office/officeart/2005/8/layout/lProcess3"/>
    <dgm:cxn modelId="{CC8199E6-7AE2-474F-ABCE-6CE222D0F754}" type="presParOf" srcId="{DBDE9426-1B70-46CE-94DB-20AF4609F536}" destId="{FAA72084-4C98-4FE4-ABB7-3506E5C8381B}" srcOrd="2" destOrd="0" presId="urn:microsoft.com/office/officeart/2005/8/layout/lProcess3"/>
    <dgm:cxn modelId="{684D5933-DF6A-4791-A5E4-4E73C82CD9A3}" type="presParOf" srcId="{DBDE9426-1B70-46CE-94DB-20AF4609F536}" destId="{177D92F4-DA19-433D-B81F-4539F1201DA7}" srcOrd="3" destOrd="0" presId="urn:microsoft.com/office/officeart/2005/8/layout/lProcess3"/>
    <dgm:cxn modelId="{2D8D54BC-5236-4EE3-A0FE-16719C38757F}" type="presParOf" srcId="{DBDE9426-1B70-46CE-94DB-20AF4609F536}" destId="{A3345903-BAC1-4272-8C00-D9B29BD9C50A}" srcOrd="4" destOrd="0" presId="urn:microsoft.com/office/officeart/2005/8/layout/lProcess3"/>
    <dgm:cxn modelId="{58B374F1-E2E1-40BB-8884-4B79987C25A1}" type="presParOf" srcId="{DBDE9426-1B70-46CE-94DB-20AF4609F536}" destId="{F1D254F0-61FB-46B2-8FEE-508B97E81241}" srcOrd="5" destOrd="0" presId="urn:microsoft.com/office/officeart/2005/8/layout/lProcess3"/>
    <dgm:cxn modelId="{14E700B2-77FB-4968-A1AF-66E66C88DC97}" type="presParOf" srcId="{DBDE9426-1B70-46CE-94DB-20AF4609F536}" destId="{D5980F62-B274-423B-A7F2-2D9C796F5814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555D23-3BC4-4036-A767-89B354DE3508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DD3D84-F2AF-4A31-A929-450552CDECAF}">
      <dgm:prSet/>
      <dgm:spPr/>
      <dgm:t>
        <a:bodyPr/>
        <a:lstStyle/>
        <a:p>
          <a:pPr rtl="0"/>
          <a:r>
            <a:rPr lang="en-US" smtClean="0"/>
            <a:t>Account</a:t>
          </a:r>
          <a:endParaRPr lang="en-US"/>
        </a:p>
      </dgm:t>
    </dgm:pt>
    <dgm:pt modelId="{BEECE7F8-223A-4407-91CB-66AA408D95C4}" type="parTrans" cxnId="{985D84D3-F9F9-4CC6-BB46-BFE430CED477}">
      <dgm:prSet/>
      <dgm:spPr/>
      <dgm:t>
        <a:bodyPr/>
        <a:lstStyle/>
        <a:p>
          <a:endParaRPr lang="en-US"/>
        </a:p>
      </dgm:t>
    </dgm:pt>
    <dgm:pt modelId="{D219A49D-DA8E-44E1-99D4-BB097385884F}" type="sibTrans" cxnId="{985D84D3-F9F9-4CC6-BB46-BFE430CED477}">
      <dgm:prSet/>
      <dgm:spPr/>
      <dgm:t>
        <a:bodyPr/>
        <a:lstStyle/>
        <a:p>
          <a:endParaRPr lang="en-US"/>
        </a:p>
      </dgm:t>
    </dgm:pt>
    <dgm:pt modelId="{6BB6BB8D-DFBB-4281-B54A-42F7C40738D5}">
      <dgm:prSet/>
      <dgm:spPr/>
      <dgm:t>
        <a:bodyPr/>
        <a:lstStyle/>
        <a:p>
          <a:pPr rtl="0"/>
          <a:r>
            <a:rPr lang="en-US" smtClean="0"/>
            <a:t>Contact</a:t>
          </a:r>
          <a:endParaRPr lang="en-US"/>
        </a:p>
      </dgm:t>
    </dgm:pt>
    <dgm:pt modelId="{B154E8B4-5B0E-4E80-9FCF-093A5A044675}" type="parTrans" cxnId="{40EA9645-E52A-4710-9999-A8A863BBA465}">
      <dgm:prSet/>
      <dgm:spPr/>
      <dgm:t>
        <a:bodyPr/>
        <a:lstStyle/>
        <a:p>
          <a:endParaRPr lang="en-US"/>
        </a:p>
      </dgm:t>
    </dgm:pt>
    <dgm:pt modelId="{875CD883-B078-45AD-818E-C90CCB03CC1E}" type="sibTrans" cxnId="{40EA9645-E52A-4710-9999-A8A863BBA465}">
      <dgm:prSet/>
      <dgm:spPr/>
      <dgm:t>
        <a:bodyPr/>
        <a:lstStyle/>
        <a:p>
          <a:endParaRPr lang="en-US"/>
        </a:p>
      </dgm:t>
    </dgm:pt>
    <dgm:pt modelId="{710EC412-4260-481B-B8A2-A0D15F3016CE}" type="pres">
      <dgm:prSet presAssocID="{60555D23-3BC4-4036-A767-89B354DE3508}" presName="linear" presStyleCnt="0">
        <dgm:presLayoutVars>
          <dgm:dir/>
          <dgm:animLvl val="lvl"/>
          <dgm:resizeHandles val="exact"/>
        </dgm:presLayoutVars>
      </dgm:prSet>
      <dgm:spPr/>
    </dgm:pt>
    <dgm:pt modelId="{8D56E722-A803-4480-BB27-0E8A4F5F9F72}" type="pres">
      <dgm:prSet presAssocID="{19DD3D84-F2AF-4A31-A929-450552CDECAF}" presName="parentLin" presStyleCnt="0"/>
      <dgm:spPr/>
    </dgm:pt>
    <dgm:pt modelId="{8ADF9B4A-4EBF-4B51-BACD-949874EA9BA2}" type="pres">
      <dgm:prSet presAssocID="{19DD3D84-F2AF-4A31-A929-450552CDECAF}" presName="parentLeftMargin" presStyleLbl="node1" presStyleIdx="0" presStyleCnt="2"/>
      <dgm:spPr/>
    </dgm:pt>
    <dgm:pt modelId="{358B3B91-CAD8-4D12-9CE5-A2825690CA2E}" type="pres">
      <dgm:prSet presAssocID="{19DD3D84-F2AF-4A31-A929-450552CDECA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389D207-3DA2-4BF3-816D-FE87BEE48AB2}" type="pres">
      <dgm:prSet presAssocID="{19DD3D84-F2AF-4A31-A929-450552CDECAF}" presName="negativeSpace" presStyleCnt="0"/>
      <dgm:spPr/>
    </dgm:pt>
    <dgm:pt modelId="{F401B5CE-3345-4442-AA25-025C60E7DDAE}" type="pres">
      <dgm:prSet presAssocID="{19DD3D84-F2AF-4A31-A929-450552CDECAF}" presName="childText" presStyleLbl="conFgAcc1" presStyleIdx="0" presStyleCnt="2">
        <dgm:presLayoutVars>
          <dgm:bulletEnabled val="1"/>
        </dgm:presLayoutVars>
      </dgm:prSet>
      <dgm:spPr/>
    </dgm:pt>
    <dgm:pt modelId="{CD81D1CF-CDA6-42E5-A091-7EFB37BA131D}" type="pres">
      <dgm:prSet presAssocID="{D219A49D-DA8E-44E1-99D4-BB097385884F}" presName="spaceBetweenRectangles" presStyleCnt="0"/>
      <dgm:spPr/>
    </dgm:pt>
    <dgm:pt modelId="{BCBD8D5A-C369-42E8-92ED-FDE7396F5001}" type="pres">
      <dgm:prSet presAssocID="{6BB6BB8D-DFBB-4281-B54A-42F7C40738D5}" presName="parentLin" presStyleCnt="0"/>
      <dgm:spPr/>
    </dgm:pt>
    <dgm:pt modelId="{CCE3A01A-2E62-448C-B736-B84AF71C9BD3}" type="pres">
      <dgm:prSet presAssocID="{6BB6BB8D-DFBB-4281-B54A-42F7C40738D5}" presName="parentLeftMargin" presStyleLbl="node1" presStyleIdx="0" presStyleCnt="2"/>
      <dgm:spPr/>
    </dgm:pt>
    <dgm:pt modelId="{E41C6DD1-5D68-446E-B5BD-5A652AEC277D}" type="pres">
      <dgm:prSet presAssocID="{6BB6BB8D-DFBB-4281-B54A-42F7C40738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F54261-3034-4B76-86E6-53993C20A3B6}" type="pres">
      <dgm:prSet presAssocID="{6BB6BB8D-DFBB-4281-B54A-42F7C40738D5}" presName="negativeSpace" presStyleCnt="0"/>
      <dgm:spPr/>
    </dgm:pt>
    <dgm:pt modelId="{9A61DAF7-A2D0-47D1-8018-D76DC325199A}" type="pres">
      <dgm:prSet presAssocID="{6BB6BB8D-DFBB-4281-B54A-42F7C40738D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A07AB6D-B288-44C9-9F5A-C10C9FBDA184}" type="presOf" srcId="{19DD3D84-F2AF-4A31-A929-450552CDECAF}" destId="{8ADF9B4A-4EBF-4B51-BACD-949874EA9BA2}" srcOrd="0" destOrd="0" presId="urn:microsoft.com/office/officeart/2005/8/layout/list1"/>
    <dgm:cxn modelId="{40EA9645-E52A-4710-9999-A8A863BBA465}" srcId="{60555D23-3BC4-4036-A767-89B354DE3508}" destId="{6BB6BB8D-DFBB-4281-B54A-42F7C40738D5}" srcOrd="1" destOrd="0" parTransId="{B154E8B4-5B0E-4E80-9FCF-093A5A044675}" sibTransId="{875CD883-B078-45AD-818E-C90CCB03CC1E}"/>
    <dgm:cxn modelId="{37FD7A62-844C-49A4-B579-05F854F91111}" type="presOf" srcId="{6BB6BB8D-DFBB-4281-B54A-42F7C40738D5}" destId="{E41C6DD1-5D68-446E-B5BD-5A652AEC277D}" srcOrd="1" destOrd="0" presId="urn:microsoft.com/office/officeart/2005/8/layout/list1"/>
    <dgm:cxn modelId="{E5891A19-78B7-49F3-A090-2ED6946637ED}" type="presOf" srcId="{19DD3D84-F2AF-4A31-A929-450552CDECAF}" destId="{358B3B91-CAD8-4D12-9CE5-A2825690CA2E}" srcOrd="1" destOrd="0" presId="urn:microsoft.com/office/officeart/2005/8/layout/list1"/>
    <dgm:cxn modelId="{985D84D3-F9F9-4CC6-BB46-BFE430CED477}" srcId="{60555D23-3BC4-4036-A767-89B354DE3508}" destId="{19DD3D84-F2AF-4A31-A929-450552CDECAF}" srcOrd="0" destOrd="0" parTransId="{BEECE7F8-223A-4407-91CB-66AA408D95C4}" sibTransId="{D219A49D-DA8E-44E1-99D4-BB097385884F}"/>
    <dgm:cxn modelId="{C0A72F0D-D0D6-4BCD-8AA6-8B4EF12584E6}" type="presOf" srcId="{60555D23-3BC4-4036-A767-89B354DE3508}" destId="{710EC412-4260-481B-B8A2-A0D15F3016CE}" srcOrd="0" destOrd="0" presId="urn:microsoft.com/office/officeart/2005/8/layout/list1"/>
    <dgm:cxn modelId="{A32F9BF8-9F83-439C-9593-301FFD2D2ACF}" type="presOf" srcId="{6BB6BB8D-DFBB-4281-B54A-42F7C40738D5}" destId="{CCE3A01A-2E62-448C-B736-B84AF71C9BD3}" srcOrd="0" destOrd="0" presId="urn:microsoft.com/office/officeart/2005/8/layout/list1"/>
    <dgm:cxn modelId="{BA55CA1C-3621-4E0E-8793-DD78D9A34887}" type="presParOf" srcId="{710EC412-4260-481B-B8A2-A0D15F3016CE}" destId="{8D56E722-A803-4480-BB27-0E8A4F5F9F72}" srcOrd="0" destOrd="0" presId="urn:microsoft.com/office/officeart/2005/8/layout/list1"/>
    <dgm:cxn modelId="{7B1D1122-678D-478A-BAEB-22302043B0CA}" type="presParOf" srcId="{8D56E722-A803-4480-BB27-0E8A4F5F9F72}" destId="{8ADF9B4A-4EBF-4B51-BACD-949874EA9BA2}" srcOrd="0" destOrd="0" presId="urn:microsoft.com/office/officeart/2005/8/layout/list1"/>
    <dgm:cxn modelId="{F343DAEA-901A-4893-902A-793768B1AAD3}" type="presParOf" srcId="{8D56E722-A803-4480-BB27-0E8A4F5F9F72}" destId="{358B3B91-CAD8-4D12-9CE5-A2825690CA2E}" srcOrd="1" destOrd="0" presId="urn:microsoft.com/office/officeart/2005/8/layout/list1"/>
    <dgm:cxn modelId="{45C66E67-C4D3-40CE-9B22-BB86215EA407}" type="presParOf" srcId="{710EC412-4260-481B-B8A2-A0D15F3016CE}" destId="{F389D207-3DA2-4BF3-816D-FE87BEE48AB2}" srcOrd="1" destOrd="0" presId="urn:microsoft.com/office/officeart/2005/8/layout/list1"/>
    <dgm:cxn modelId="{88E2FBD3-420C-46C2-9EA7-A1AAACA5C683}" type="presParOf" srcId="{710EC412-4260-481B-B8A2-A0D15F3016CE}" destId="{F401B5CE-3345-4442-AA25-025C60E7DDAE}" srcOrd="2" destOrd="0" presId="urn:microsoft.com/office/officeart/2005/8/layout/list1"/>
    <dgm:cxn modelId="{3B8B72BC-883E-4981-A1AC-3E09539C12BD}" type="presParOf" srcId="{710EC412-4260-481B-B8A2-A0D15F3016CE}" destId="{CD81D1CF-CDA6-42E5-A091-7EFB37BA131D}" srcOrd="3" destOrd="0" presId="urn:microsoft.com/office/officeart/2005/8/layout/list1"/>
    <dgm:cxn modelId="{A45FAC56-55A5-4ED7-AF2B-5CA329571028}" type="presParOf" srcId="{710EC412-4260-481B-B8A2-A0D15F3016CE}" destId="{BCBD8D5A-C369-42E8-92ED-FDE7396F5001}" srcOrd="4" destOrd="0" presId="urn:microsoft.com/office/officeart/2005/8/layout/list1"/>
    <dgm:cxn modelId="{FFBE2B3C-C3FE-4E87-9389-066D2B559392}" type="presParOf" srcId="{BCBD8D5A-C369-42E8-92ED-FDE7396F5001}" destId="{CCE3A01A-2E62-448C-B736-B84AF71C9BD3}" srcOrd="0" destOrd="0" presId="urn:microsoft.com/office/officeart/2005/8/layout/list1"/>
    <dgm:cxn modelId="{A739BF2F-7F11-4CD7-B0A2-19382C070EC0}" type="presParOf" srcId="{BCBD8D5A-C369-42E8-92ED-FDE7396F5001}" destId="{E41C6DD1-5D68-446E-B5BD-5A652AEC277D}" srcOrd="1" destOrd="0" presId="urn:microsoft.com/office/officeart/2005/8/layout/list1"/>
    <dgm:cxn modelId="{E105DE81-1F5D-46E2-953A-3B75464FF5AA}" type="presParOf" srcId="{710EC412-4260-481B-B8A2-A0D15F3016CE}" destId="{4BF54261-3034-4B76-86E6-53993C20A3B6}" srcOrd="5" destOrd="0" presId="urn:microsoft.com/office/officeart/2005/8/layout/list1"/>
    <dgm:cxn modelId="{6C0A888B-8404-4298-ACD2-99E092E56B22}" type="presParOf" srcId="{710EC412-4260-481B-B8A2-A0D15F3016CE}" destId="{9A61DAF7-A2D0-47D1-8018-D76DC325199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EA630C-0BDE-40E7-8123-84136EF8A087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472019-0A20-49DC-90A2-67B8A62FF90A}">
      <dgm:prSet/>
      <dgm:spPr/>
      <dgm:t>
        <a:bodyPr/>
        <a:lstStyle/>
        <a:p>
          <a:pPr rtl="0"/>
          <a:r>
            <a:rPr lang="en-US" smtClean="0"/>
            <a:t>Number of Phone calls</a:t>
          </a:r>
          <a:endParaRPr lang="en-US"/>
        </a:p>
      </dgm:t>
    </dgm:pt>
    <dgm:pt modelId="{5C86C805-9605-46F3-9EA1-EF9D6652F128}" type="parTrans" cxnId="{2656674C-58FC-4A68-A791-8AAFD18C65D5}">
      <dgm:prSet/>
      <dgm:spPr/>
      <dgm:t>
        <a:bodyPr/>
        <a:lstStyle/>
        <a:p>
          <a:endParaRPr lang="en-US"/>
        </a:p>
      </dgm:t>
    </dgm:pt>
    <dgm:pt modelId="{984DFE80-8665-4663-9CC9-2E331B2A8B8C}" type="sibTrans" cxnId="{2656674C-58FC-4A68-A791-8AAFD18C65D5}">
      <dgm:prSet/>
      <dgm:spPr/>
      <dgm:t>
        <a:bodyPr/>
        <a:lstStyle/>
        <a:p>
          <a:endParaRPr lang="en-US"/>
        </a:p>
      </dgm:t>
    </dgm:pt>
    <dgm:pt modelId="{B6703A75-30F7-48CD-B5EA-50A5CE9C4DE4}">
      <dgm:prSet/>
      <dgm:spPr/>
      <dgm:t>
        <a:bodyPr/>
        <a:lstStyle/>
        <a:p>
          <a:pPr rtl="0"/>
          <a:r>
            <a:rPr lang="en-US" smtClean="0"/>
            <a:t>Number of Appointments</a:t>
          </a:r>
          <a:endParaRPr lang="en-US"/>
        </a:p>
      </dgm:t>
    </dgm:pt>
    <dgm:pt modelId="{F63ABAC1-6EB8-4BB1-B523-7DF247BC3080}" type="parTrans" cxnId="{91E4393F-58E2-4B01-908D-34FB82821244}">
      <dgm:prSet/>
      <dgm:spPr/>
      <dgm:t>
        <a:bodyPr/>
        <a:lstStyle/>
        <a:p>
          <a:endParaRPr lang="en-US"/>
        </a:p>
      </dgm:t>
    </dgm:pt>
    <dgm:pt modelId="{4EFC0118-7188-423C-8C5F-4F363F2706C8}" type="sibTrans" cxnId="{91E4393F-58E2-4B01-908D-34FB82821244}">
      <dgm:prSet/>
      <dgm:spPr/>
      <dgm:t>
        <a:bodyPr/>
        <a:lstStyle/>
        <a:p>
          <a:endParaRPr lang="en-US"/>
        </a:p>
      </dgm:t>
    </dgm:pt>
    <dgm:pt modelId="{43F94050-55B0-4536-A786-29D0C0D97FE0}">
      <dgm:prSet/>
      <dgm:spPr/>
      <dgm:t>
        <a:bodyPr/>
        <a:lstStyle/>
        <a:p>
          <a:pPr rtl="0"/>
          <a:r>
            <a:rPr lang="en-US" smtClean="0"/>
            <a:t>Etc.</a:t>
          </a:r>
          <a:endParaRPr lang="en-US"/>
        </a:p>
      </dgm:t>
    </dgm:pt>
    <dgm:pt modelId="{49AC5B17-7B94-4279-A221-A33364670B7C}" type="parTrans" cxnId="{64DD9CC3-E56C-4DE6-8964-0DBBAEC52048}">
      <dgm:prSet/>
      <dgm:spPr/>
      <dgm:t>
        <a:bodyPr/>
        <a:lstStyle/>
        <a:p>
          <a:endParaRPr lang="en-US"/>
        </a:p>
      </dgm:t>
    </dgm:pt>
    <dgm:pt modelId="{7A1D8FDF-4B9C-40B0-971B-D3450F70AA67}" type="sibTrans" cxnId="{64DD9CC3-E56C-4DE6-8964-0DBBAEC52048}">
      <dgm:prSet/>
      <dgm:spPr/>
      <dgm:t>
        <a:bodyPr/>
        <a:lstStyle/>
        <a:p>
          <a:endParaRPr lang="en-US"/>
        </a:p>
      </dgm:t>
    </dgm:pt>
    <dgm:pt modelId="{1A909322-4118-491A-881A-7AD7F492A9C1}" type="pres">
      <dgm:prSet presAssocID="{8CEA630C-0BDE-40E7-8123-84136EF8A087}" presName="linearFlow" presStyleCnt="0">
        <dgm:presLayoutVars>
          <dgm:dir/>
          <dgm:resizeHandles val="exact"/>
        </dgm:presLayoutVars>
      </dgm:prSet>
      <dgm:spPr/>
    </dgm:pt>
    <dgm:pt modelId="{9FC07F8D-7D0E-46B9-AE67-15584F535E78}" type="pres">
      <dgm:prSet presAssocID="{E5472019-0A20-49DC-90A2-67B8A62FF90A}" presName="composite" presStyleCnt="0"/>
      <dgm:spPr/>
    </dgm:pt>
    <dgm:pt modelId="{79CCCD33-C232-4CBD-A5FD-1FF3D9192D7F}" type="pres">
      <dgm:prSet presAssocID="{E5472019-0A20-49DC-90A2-67B8A62FF90A}" presName="imgShp" presStyleLbl="fgImgPlace1" presStyleIdx="0" presStyleCnt="3"/>
      <dgm:spPr>
        <a:solidFill>
          <a:schemeClr val="accent1"/>
        </a:solidFill>
      </dgm:spPr>
    </dgm:pt>
    <dgm:pt modelId="{40F3ED24-1566-45BC-8919-62469C44C33C}" type="pres">
      <dgm:prSet presAssocID="{E5472019-0A20-49DC-90A2-67B8A62FF90A}" presName="txShp" presStyleLbl="node1" presStyleIdx="0" presStyleCnt="3">
        <dgm:presLayoutVars>
          <dgm:bulletEnabled val="1"/>
        </dgm:presLayoutVars>
      </dgm:prSet>
      <dgm:spPr/>
    </dgm:pt>
    <dgm:pt modelId="{C0FA84A8-46AE-4C28-BDE0-C29EC894B882}" type="pres">
      <dgm:prSet presAssocID="{984DFE80-8665-4663-9CC9-2E331B2A8B8C}" presName="spacing" presStyleCnt="0"/>
      <dgm:spPr/>
    </dgm:pt>
    <dgm:pt modelId="{0848421B-E6FC-4FB9-8578-ACD76E36B03E}" type="pres">
      <dgm:prSet presAssocID="{B6703A75-30F7-48CD-B5EA-50A5CE9C4DE4}" presName="composite" presStyleCnt="0"/>
      <dgm:spPr/>
    </dgm:pt>
    <dgm:pt modelId="{BC42D97F-A0C9-4934-AF1D-CAC263665A00}" type="pres">
      <dgm:prSet presAssocID="{B6703A75-30F7-48CD-B5EA-50A5CE9C4DE4}" presName="imgShp" presStyleLbl="fgImgPlace1" presStyleIdx="1" presStyleCnt="3"/>
      <dgm:spPr>
        <a:solidFill>
          <a:schemeClr val="accent1"/>
        </a:solidFill>
      </dgm:spPr>
    </dgm:pt>
    <dgm:pt modelId="{0E95A415-FD2E-4069-8D01-FC0BD75CE0A7}" type="pres">
      <dgm:prSet presAssocID="{B6703A75-30F7-48CD-B5EA-50A5CE9C4DE4}" presName="txShp" presStyleLbl="node1" presStyleIdx="1" presStyleCnt="3">
        <dgm:presLayoutVars>
          <dgm:bulletEnabled val="1"/>
        </dgm:presLayoutVars>
      </dgm:prSet>
      <dgm:spPr/>
    </dgm:pt>
    <dgm:pt modelId="{3AD93E10-065B-4C89-A002-0A20D73D33F7}" type="pres">
      <dgm:prSet presAssocID="{4EFC0118-7188-423C-8C5F-4F363F2706C8}" presName="spacing" presStyleCnt="0"/>
      <dgm:spPr/>
    </dgm:pt>
    <dgm:pt modelId="{ACDD0F5F-7AF8-46E6-B7F7-402A4AD15946}" type="pres">
      <dgm:prSet presAssocID="{43F94050-55B0-4536-A786-29D0C0D97FE0}" presName="composite" presStyleCnt="0"/>
      <dgm:spPr/>
    </dgm:pt>
    <dgm:pt modelId="{0AEBF052-284C-4363-B16D-5A5CEFE286CB}" type="pres">
      <dgm:prSet presAssocID="{43F94050-55B0-4536-A786-29D0C0D97FE0}" presName="imgShp" presStyleLbl="fgImgPlace1" presStyleIdx="2" presStyleCnt="3"/>
      <dgm:spPr>
        <a:solidFill>
          <a:schemeClr val="accent1"/>
        </a:solidFill>
      </dgm:spPr>
    </dgm:pt>
    <dgm:pt modelId="{A12C567C-A70F-4BCB-B2B6-44C1A756FEF9}" type="pres">
      <dgm:prSet presAssocID="{43F94050-55B0-4536-A786-29D0C0D97FE0}" presName="txShp" presStyleLbl="node1" presStyleIdx="2" presStyleCnt="3">
        <dgm:presLayoutVars>
          <dgm:bulletEnabled val="1"/>
        </dgm:presLayoutVars>
      </dgm:prSet>
      <dgm:spPr/>
    </dgm:pt>
  </dgm:ptLst>
  <dgm:cxnLst>
    <dgm:cxn modelId="{35D33E5B-7D27-48DC-B159-329D71989C0B}" type="presOf" srcId="{E5472019-0A20-49DC-90A2-67B8A62FF90A}" destId="{40F3ED24-1566-45BC-8919-62469C44C33C}" srcOrd="0" destOrd="0" presId="urn:microsoft.com/office/officeart/2005/8/layout/vList3"/>
    <dgm:cxn modelId="{91E4393F-58E2-4B01-908D-34FB82821244}" srcId="{8CEA630C-0BDE-40E7-8123-84136EF8A087}" destId="{B6703A75-30F7-48CD-B5EA-50A5CE9C4DE4}" srcOrd="1" destOrd="0" parTransId="{F63ABAC1-6EB8-4BB1-B523-7DF247BC3080}" sibTransId="{4EFC0118-7188-423C-8C5F-4F363F2706C8}"/>
    <dgm:cxn modelId="{5A134AEC-4647-4657-810A-09D78D4C700B}" type="presOf" srcId="{8CEA630C-0BDE-40E7-8123-84136EF8A087}" destId="{1A909322-4118-491A-881A-7AD7F492A9C1}" srcOrd="0" destOrd="0" presId="urn:microsoft.com/office/officeart/2005/8/layout/vList3"/>
    <dgm:cxn modelId="{64DD9CC3-E56C-4DE6-8964-0DBBAEC52048}" srcId="{8CEA630C-0BDE-40E7-8123-84136EF8A087}" destId="{43F94050-55B0-4536-A786-29D0C0D97FE0}" srcOrd="2" destOrd="0" parTransId="{49AC5B17-7B94-4279-A221-A33364670B7C}" sibTransId="{7A1D8FDF-4B9C-40B0-971B-D3450F70AA67}"/>
    <dgm:cxn modelId="{88CE7D66-32E1-4403-8B24-F46CAFBDE0A7}" type="presOf" srcId="{43F94050-55B0-4536-A786-29D0C0D97FE0}" destId="{A12C567C-A70F-4BCB-B2B6-44C1A756FEF9}" srcOrd="0" destOrd="0" presId="urn:microsoft.com/office/officeart/2005/8/layout/vList3"/>
    <dgm:cxn modelId="{2656674C-58FC-4A68-A791-8AAFD18C65D5}" srcId="{8CEA630C-0BDE-40E7-8123-84136EF8A087}" destId="{E5472019-0A20-49DC-90A2-67B8A62FF90A}" srcOrd="0" destOrd="0" parTransId="{5C86C805-9605-46F3-9EA1-EF9D6652F128}" sibTransId="{984DFE80-8665-4663-9CC9-2E331B2A8B8C}"/>
    <dgm:cxn modelId="{44099BAB-1F21-4B33-9515-1FD6635930FD}" type="presOf" srcId="{B6703A75-30F7-48CD-B5EA-50A5CE9C4DE4}" destId="{0E95A415-FD2E-4069-8D01-FC0BD75CE0A7}" srcOrd="0" destOrd="0" presId="urn:microsoft.com/office/officeart/2005/8/layout/vList3"/>
    <dgm:cxn modelId="{FF5EBFBF-3218-447A-8C8D-7078D53BCA69}" type="presParOf" srcId="{1A909322-4118-491A-881A-7AD7F492A9C1}" destId="{9FC07F8D-7D0E-46B9-AE67-15584F535E78}" srcOrd="0" destOrd="0" presId="urn:microsoft.com/office/officeart/2005/8/layout/vList3"/>
    <dgm:cxn modelId="{AD9A0992-9F0C-499A-BED3-8FBCEBEBE8AA}" type="presParOf" srcId="{9FC07F8D-7D0E-46B9-AE67-15584F535E78}" destId="{79CCCD33-C232-4CBD-A5FD-1FF3D9192D7F}" srcOrd="0" destOrd="0" presId="urn:microsoft.com/office/officeart/2005/8/layout/vList3"/>
    <dgm:cxn modelId="{29FCDB03-21D3-45ED-A44B-BFE7A3A17B09}" type="presParOf" srcId="{9FC07F8D-7D0E-46B9-AE67-15584F535E78}" destId="{40F3ED24-1566-45BC-8919-62469C44C33C}" srcOrd="1" destOrd="0" presId="urn:microsoft.com/office/officeart/2005/8/layout/vList3"/>
    <dgm:cxn modelId="{86828230-F932-422F-BC43-51C55F31F78C}" type="presParOf" srcId="{1A909322-4118-491A-881A-7AD7F492A9C1}" destId="{C0FA84A8-46AE-4C28-BDE0-C29EC894B882}" srcOrd="1" destOrd="0" presId="urn:microsoft.com/office/officeart/2005/8/layout/vList3"/>
    <dgm:cxn modelId="{9AF22757-E2BE-4BA5-A5FB-F5F0D49C0ACB}" type="presParOf" srcId="{1A909322-4118-491A-881A-7AD7F492A9C1}" destId="{0848421B-E6FC-4FB9-8578-ACD76E36B03E}" srcOrd="2" destOrd="0" presId="urn:microsoft.com/office/officeart/2005/8/layout/vList3"/>
    <dgm:cxn modelId="{82F099E2-8C08-46AA-844D-2C0059368CF7}" type="presParOf" srcId="{0848421B-E6FC-4FB9-8578-ACD76E36B03E}" destId="{BC42D97F-A0C9-4934-AF1D-CAC263665A00}" srcOrd="0" destOrd="0" presId="urn:microsoft.com/office/officeart/2005/8/layout/vList3"/>
    <dgm:cxn modelId="{1A7A5C95-7A0D-4B3C-89FF-3845E1402388}" type="presParOf" srcId="{0848421B-E6FC-4FB9-8578-ACD76E36B03E}" destId="{0E95A415-FD2E-4069-8D01-FC0BD75CE0A7}" srcOrd="1" destOrd="0" presId="urn:microsoft.com/office/officeart/2005/8/layout/vList3"/>
    <dgm:cxn modelId="{46BD764A-3547-4C8D-A715-28F559441543}" type="presParOf" srcId="{1A909322-4118-491A-881A-7AD7F492A9C1}" destId="{3AD93E10-065B-4C89-A002-0A20D73D33F7}" srcOrd="3" destOrd="0" presId="urn:microsoft.com/office/officeart/2005/8/layout/vList3"/>
    <dgm:cxn modelId="{A1184D29-033A-451B-B2B4-F275E679CA34}" type="presParOf" srcId="{1A909322-4118-491A-881A-7AD7F492A9C1}" destId="{ACDD0F5F-7AF8-46E6-B7F7-402A4AD15946}" srcOrd="4" destOrd="0" presId="urn:microsoft.com/office/officeart/2005/8/layout/vList3"/>
    <dgm:cxn modelId="{28638508-D749-40DD-8656-A9275C0A7C73}" type="presParOf" srcId="{ACDD0F5F-7AF8-46E6-B7F7-402A4AD15946}" destId="{0AEBF052-284C-4363-B16D-5A5CEFE286CB}" srcOrd="0" destOrd="0" presId="urn:microsoft.com/office/officeart/2005/8/layout/vList3"/>
    <dgm:cxn modelId="{059B8C6F-F4D1-4566-A0CD-BEA502FC1FCD}" type="presParOf" srcId="{ACDD0F5F-7AF8-46E6-B7F7-402A4AD15946}" destId="{A12C567C-A70F-4BCB-B2B6-44C1A756FEF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65C5B-6E2E-4161-A3B1-0BA8768896E3}">
      <dsp:nvSpPr>
        <dsp:cNvPr id="0" name=""/>
        <dsp:cNvSpPr/>
      </dsp:nvSpPr>
      <dsp:spPr>
        <a:xfrm>
          <a:off x="0" y="179991"/>
          <a:ext cx="8229600" cy="9354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Technology does not fix process issues</a:t>
          </a:r>
          <a:endParaRPr lang="en-US" sz="3900" kern="1200" dirty="0"/>
        </a:p>
      </dsp:txBody>
      <dsp:txXfrm>
        <a:off x="45663" y="225654"/>
        <a:ext cx="8138274" cy="84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28E9B-E340-45FC-BB67-C36ED0E3FE54}">
      <dsp:nvSpPr>
        <dsp:cNvPr id="0" name=""/>
        <dsp:cNvSpPr/>
      </dsp:nvSpPr>
      <dsp:spPr>
        <a:xfrm>
          <a:off x="3817" y="1252805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Agreement</a:t>
          </a:r>
          <a:endParaRPr lang="en-US" sz="1900" kern="1200"/>
        </a:p>
      </dsp:txBody>
      <dsp:txXfrm>
        <a:off x="448248" y="1252805"/>
        <a:ext cx="1333291" cy="888861"/>
      </dsp:txXfrm>
    </dsp:sp>
    <dsp:sp modelId="{88654C30-6FE0-4E4C-82DE-0DFFE4134F22}">
      <dsp:nvSpPr>
        <dsp:cNvPr id="0" name=""/>
        <dsp:cNvSpPr/>
      </dsp:nvSpPr>
      <dsp:spPr>
        <a:xfrm>
          <a:off x="2003754" y="1252805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Sponsorship</a:t>
          </a:r>
          <a:endParaRPr lang="en-US" sz="1900" kern="1200"/>
        </a:p>
      </dsp:txBody>
      <dsp:txXfrm>
        <a:off x="2448185" y="1252805"/>
        <a:ext cx="1333291" cy="888861"/>
      </dsp:txXfrm>
    </dsp:sp>
    <dsp:sp modelId="{C5BD303A-99CF-4CAD-A9B8-591936F5289D}">
      <dsp:nvSpPr>
        <dsp:cNvPr id="0" name=""/>
        <dsp:cNvSpPr/>
      </dsp:nvSpPr>
      <dsp:spPr>
        <a:xfrm>
          <a:off x="4003692" y="1252805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Execution</a:t>
          </a:r>
          <a:endParaRPr lang="en-US" sz="1900" kern="1200"/>
        </a:p>
      </dsp:txBody>
      <dsp:txXfrm>
        <a:off x="4448123" y="1252805"/>
        <a:ext cx="1333291" cy="888861"/>
      </dsp:txXfrm>
    </dsp:sp>
    <dsp:sp modelId="{3718D2BD-D7DF-4EDC-8D5B-3EB796F76CAA}">
      <dsp:nvSpPr>
        <dsp:cNvPr id="0" name=""/>
        <dsp:cNvSpPr/>
      </dsp:nvSpPr>
      <dsp:spPr>
        <a:xfrm>
          <a:off x="6003629" y="1252805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Follow-through</a:t>
          </a:r>
          <a:endParaRPr lang="en-US" sz="1900" kern="1200"/>
        </a:p>
      </dsp:txBody>
      <dsp:txXfrm>
        <a:off x="6448060" y="1252805"/>
        <a:ext cx="1333291" cy="888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B234A-BEE8-4DC6-B793-B7ECCFCB2083}">
      <dsp:nvSpPr>
        <dsp:cNvPr id="0" name=""/>
        <dsp:cNvSpPr/>
      </dsp:nvSpPr>
      <dsp:spPr>
        <a:xfrm>
          <a:off x="5122" y="1171634"/>
          <a:ext cx="2628007" cy="105120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7470" tIns="38735" rIns="0" bIns="38735" numCol="1" spcCol="1270" anchor="ctr" anchorCtr="0">
          <a:noAutofit/>
        </a:bodyPr>
        <a:lstStyle/>
        <a:p>
          <a:pPr lvl="0" algn="ctr" defTabSz="2711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Lead</a:t>
          </a:r>
          <a:endParaRPr lang="en-US" sz="6100" kern="1200" dirty="0"/>
        </a:p>
      </dsp:txBody>
      <dsp:txXfrm>
        <a:off x="530723" y="1171634"/>
        <a:ext cx="1576805" cy="1051202"/>
      </dsp:txXfrm>
    </dsp:sp>
    <dsp:sp modelId="{FAA72084-4C98-4FE4-ABB7-3506E5C8381B}">
      <dsp:nvSpPr>
        <dsp:cNvPr id="0" name=""/>
        <dsp:cNvSpPr/>
      </dsp:nvSpPr>
      <dsp:spPr>
        <a:xfrm>
          <a:off x="2291488" y="1260986"/>
          <a:ext cx="2181245" cy="87249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Account</a:t>
          </a:r>
          <a:endParaRPr lang="en-US" sz="2000" kern="1200" dirty="0"/>
        </a:p>
      </dsp:txBody>
      <dsp:txXfrm>
        <a:off x="2727737" y="1260986"/>
        <a:ext cx="1308747" cy="872498"/>
      </dsp:txXfrm>
    </dsp:sp>
    <dsp:sp modelId="{A3345903-BAC1-4272-8C00-D9B29BD9C50A}">
      <dsp:nvSpPr>
        <dsp:cNvPr id="0" name=""/>
        <dsp:cNvSpPr/>
      </dsp:nvSpPr>
      <dsp:spPr>
        <a:xfrm>
          <a:off x="4167360" y="1260986"/>
          <a:ext cx="2181245" cy="87249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Contact</a:t>
          </a:r>
          <a:endParaRPr lang="en-US" sz="2000" kern="1200"/>
        </a:p>
      </dsp:txBody>
      <dsp:txXfrm>
        <a:off x="4603609" y="1260986"/>
        <a:ext cx="1308747" cy="872498"/>
      </dsp:txXfrm>
    </dsp:sp>
    <dsp:sp modelId="{D5980F62-B274-423B-A7F2-2D9C796F5814}">
      <dsp:nvSpPr>
        <dsp:cNvPr id="0" name=""/>
        <dsp:cNvSpPr/>
      </dsp:nvSpPr>
      <dsp:spPr>
        <a:xfrm>
          <a:off x="6043231" y="1260986"/>
          <a:ext cx="2181245" cy="87249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Opportunity</a:t>
          </a:r>
          <a:endParaRPr lang="en-US" sz="2000" kern="1200"/>
        </a:p>
      </dsp:txBody>
      <dsp:txXfrm>
        <a:off x="6479480" y="1260986"/>
        <a:ext cx="1308747" cy="872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1B5CE-3345-4442-AA25-025C60E7DDAE}">
      <dsp:nvSpPr>
        <dsp:cNvPr id="0" name=""/>
        <dsp:cNvSpPr/>
      </dsp:nvSpPr>
      <dsp:spPr>
        <a:xfrm>
          <a:off x="0" y="359099"/>
          <a:ext cx="32004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B3B91-CAD8-4D12-9CE5-A2825690CA2E}">
      <dsp:nvSpPr>
        <dsp:cNvPr id="0" name=""/>
        <dsp:cNvSpPr/>
      </dsp:nvSpPr>
      <dsp:spPr>
        <a:xfrm>
          <a:off x="160020" y="4859"/>
          <a:ext cx="224028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677" tIns="0" rIns="84677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Account</a:t>
          </a:r>
          <a:endParaRPr lang="en-US" sz="2400" kern="1200"/>
        </a:p>
      </dsp:txBody>
      <dsp:txXfrm>
        <a:off x="194605" y="39444"/>
        <a:ext cx="2171110" cy="639310"/>
      </dsp:txXfrm>
    </dsp:sp>
    <dsp:sp modelId="{9A61DAF7-A2D0-47D1-8018-D76DC325199A}">
      <dsp:nvSpPr>
        <dsp:cNvPr id="0" name=""/>
        <dsp:cNvSpPr/>
      </dsp:nvSpPr>
      <dsp:spPr>
        <a:xfrm>
          <a:off x="0" y="1447739"/>
          <a:ext cx="32004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C6DD1-5D68-446E-B5BD-5A652AEC277D}">
      <dsp:nvSpPr>
        <dsp:cNvPr id="0" name=""/>
        <dsp:cNvSpPr/>
      </dsp:nvSpPr>
      <dsp:spPr>
        <a:xfrm>
          <a:off x="160020" y="1093499"/>
          <a:ext cx="224028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677" tIns="0" rIns="84677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Contact</a:t>
          </a:r>
          <a:endParaRPr lang="en-US" sz="2400" kern="1200"/>
        </a:p>
      </dsp:txBody>
      <dsp:txXfrm>
        <a:off x="194605" y="1128084"/>
        <a:ext cx="2171110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3ED24-1566-45BC-8919-62469C44C33C}">
      <dsp:nvSpPr>
        <dsp:cNvPr id="0" name=""/>
        <dsp:cNvSpPr/>
      </dsp:nvSpPr>
      <dsp:spPr>
        <a:xfrm rot="10800000">
          <a:off x="1614370" y="71"/>
          <a:ext cx="5472684" cy="94365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6124" tIns="129540" rIns="241808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Number of Phone calls</a:t>
          </a:r>
          <a:endParaRPr lang="en-US" sz="3400" kern="1200"/>
        </a:p>
      </dsp:txBody>
      <dsp:txXfrm rot="10800000">
        <a:off x="1850283" y="71"/>
        <a:ext cx="5236771" cy="943651"/>
      </dsp:txXfrm>
    </dsp:sp>
    <dsp:sp modelId="{79CCCD33-C232-4CBD-A5FD-1FF3D9192D7F}">
      <dsp:nvSpPr>
        <dsp:cNvPr id="0" name=""/>
        <dsp:cNvSpPr/>
      </dsp:nvSpPr>
      <dsp:spPr>
        <a:xfrm>
          <a:off x="1142545" y="71"/>
          <a:ext cx="943651" cy="943651"/>
        </a:xfrm>
        <a:prstGeom prst="ellipse">
          <a:avLst/>
        </a:prstGeom>
        <a:solidFill>
          <a:schemeClr val="accent1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95A415-FD2E-4069-8D01-FC0BD75CE0A7}">
      <dsp:nvSpPr>
        <dsp:cNvPr id="0" name=""/>
        <dsp:cNvSpPr/>
      </dsp:nvSpPr>
      <dsp:spPr>
        <a:xfrm rot="10800000">
          <a:off x="1614370" y="1225410"/>
          <a:ext cx="5472684" cy="94365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6124" tIns="129540" rIns="241808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Number of Appointments</a:t>
          </a:r>
          <a:endParaRPr lang="en-US" sz="3400" kern="1200"/>
        </a:p>
      </dsp:txBody>
      <dsp:txXfrm rot="10800000">
        <a:off x="1850283" y="1225410"/>
        <a:ext cx="5236771" cy="943651"/>
      </dsp:txXfrm>
    </dsp:sp>
    <dsp:sp modelId="{BC42D97F-A0C9-4934-AF1D-CAC263665A00}">
      <dsp:nvSpPr>
        <dsp:cNvPr id="0" name=""/>
        <dsp:cNvSpPr/>
      </dsp:nvSpPr>
      <dsp:spPr>
        <a:xfrm>
          <a:off x="1142545" y="1225410"/>
          <a:ext cx="943651" cy="943651"/>
        </a:xfrm>
        <a:prstGeom prst="ellipse">
          <a:avLst/>
        </a:prstGeom>
        <a:solidFill>
          <a:schemeClr val="accent1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12C567C-A70F-4BCB-B2B6-44C1A756FEF9}">
      <dsp:nvSpPr>
        <dsp:cNvPr id="0" name=""/>
        <dsp:cNvSpPr/>
      </dsp:nvSpPr>
      <dsp:spPr>
        <a:xfrm rot="10800000">
          <a:off x="1614370" y="2450748"/>
          <a:ext cx="5472684" cy="94365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6124" tIns="129540" rIns="241808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Etc.</a:t>
          </a:r>
          <a:endParaRPr lang="en-US" sz="3400" kern="1200"/>
        </a:p>
      </dsp:txBody>
      <dsp:txXfrm rot="10800000">
        <a:off x="1850283" y="2450748"/>
        <a:ext cx="5236771" cy="943651"/>
      </dsp:txXfrm>
    </dsp:sp>
    <dsp:sp modelId="{0AEBF052-284C-4363-B16D-5A5CEFE286CB}">
      <dsp:nvSpPr>
        <dsp:cNvPr id="0" name=""/>
        <dsp:cNvSpPr/>
      </dsp:nvSpPr>
      <dsp:spPr>
        <a:xfrm>
          <a:off x="1142545" y="2450748"/>
          <a:ext cx="943651" cy="943651"/>
        </a:xfrm>
        <a:prstGeom prst="ellipse">
          <a:avLst/>
        </a:prstGeom>
        <a:solidFill>
          <a:schemeClr val="accent1"/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5ACD2-E17C-43B7-8D87-7E1082C8B16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B84BE-AB68-4F36-978D-33AC5A9E0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5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89945-85CD-4111-AE1D-ACCACD42980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DDAF8-CADA-4CCD-8AA9-F346CFA74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8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DDAF8-CADA-4CCD-8AA9-F346CFA74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3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24695"/>
            <a:ext cx="7772400" cy="7579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266578"/>
            <a:ext cx="6400800" cy="593204"/>
          </a:xfrm>
        </p:spPr>
        <p:txBody>
          <a:bodyPr/>
          <a:lstStyle>
            <a:lvl1pPr marL="0" indent="0" algn="ctr">
              <a:buNone/>
              <a:defRPr>
                <a:solidFill>
                  <a:srgbClr val="6C635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140E-27DC-47B4-879E-4EC491F89627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9957-6C64-44D4-B360-CF457B51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5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140E-27DC-47B4-879E-4EC491F89627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9957-6C64-44D4-B360-CF457B51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97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140E-27DC-47B4-879E-4EC491F89627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9957-6C64-44D4-B360-CF457B51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25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dirty="0" err="1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5606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5606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140E-27DC-47B4-879E-4EC491F89627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A9957-6C64-44D4-B360-CF457B51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0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6C6352"/>
                </a:solidFill>
              </a:defRPr>
            </a:lvl1pPr>
          </a:lstStyle>
          <a:p>
            <a:fld id="{7CFB140E-27DC-47B4-879E-4EC491F89627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6C635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C6352"/>
                </a:solidFill>
              </a:defRPr>
            </a:lvl1pPr>
          </a:lstStyle>
          <a:p>
            <a:fld id="{437A9957-6C64-44D4-B360-CF457B51FD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6C63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6C635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6C635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6C635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6C635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6C635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mailto:mitch@xrmcoaches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www.xrmcoaches.com/knowledgebits" TargetMode="External"/><Relationship Id="rId7" Type="http://schemas.openxmlformats.org/officeDocument/2006/relationships/image" Target="../media/image8.jpeg"/><Relationship Id="rId2" Type="http://schemas.openxmlformats.org/officeDocument/2006/relationships/hyperlink" Target="http://www.xrmcoaches.com/webina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file:///C:\Users\Mitch\Dropbox\Books\CRM%20Deep%20Dive%20-%20Security\Cover\DeepDriveSecurityFINAL-SecondEdition.jpg" TargetMode="External"/><Relationship Id="rId4" Type="http://schemas.openxmlformats.org/officeDocument/2006/relationships/hyperlink" Target="http://www.xrmcoaches.com/freestuf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 smtClean="0"/>
              <a:t>Defining Your Sales Process</a:t>
            </a:r>
            <a:endParaRPr lang="en-US" sz="8800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095750"/>
            <a:ext cx="132618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81" y="285750"/>
            <a:ext cx="4906438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234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15" y="285750"/>
            <a:ext cx="36835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54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81" y="285750"/>
            <a:ext cx="4906438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3429000" y="1504950"/>
            <a:ext cx="609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40991" y="128801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3028950"/>
            <a:ext cx="85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Qualify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438150"/>
            <a:ext cx="95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3562350"/>
            <a:ext cx="95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92673" y="3213616"/>
            <a:ext cx="441127" cy="12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257800" y="3213616"/>
            <a:ext cx="60960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172200" y="807482"/>
            <a:ext cx="76200" cy="31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84995" y="3486150"/>
            <a:ext cx="207678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865536" y="280035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7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86" y="133350"/>
            <a:ext cx="3039829" cy="4846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05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16" y="514350"/>
            <a:ext cx="7475768" cy="4114800"/>
          </a:xfrm>
        </p:spPr>
      </p:pic>
    </p:spTree>
    <p:extLst>
      <p:ext uri="{BB962C8B-B14F-4D97-AF65-F5344CB8AC3E}">
        <p14:creationId xmlns:p14="http://schemas.microsoft.com/office/powerpoint/2010/main" val="275608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Creating a great sales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1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Agreement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5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Sponsorship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8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93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Follow-Through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98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Mitch Milam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Dynamics CRM </a:t>
            </a:r>
            <a:r>
              <a:rPr lang="en-US" dirty="0" smtClean="0"/>
              <a:t>Architect</a:t>
            </a:r>
            <a:endParaRPr lang="en-US" sz="2400" dirty="0" smtClean="0">
              <a:hlinkClick r:id="rId2"/>
            </a:endParaRPr>
          </a:p>
          <a:p>
            <a:pPr lvl="1"/>
            <a:r>
              <a:rPr lang="en-US" sz="2400" dirty="0" smtClean="0"/>
              <a:t>Independent consultant</a:t>
            </a:r>
          </a:p>
          <a:p>
            <a:pPr lvl="1"/>
            <a:r>
              <a:rPr lang="en-US" sz="2400" smtClean="0"/>
              <a:t>Ten–Time </a:t>
            </a:r>
            <a:r>
              <a:rPr lang="en-US" sz="2400" dirty="0" smtClean="0"/>
              <a:t>Dynamics CRM MVP</a:t>
            </a:r>
          </a:p>
          <a:p>
            <a:pPr lvl="1"/>
            <a:r>
              <a:rPr lang="en-US" sz="2400" dirty="0" smtClean="0"/>
              <a:t>Contact me:</a:t>
            </a:r>
          </a:p>
          <a:p>
            <a:pPr lvl="2"/>
            <a:r>
              <a:rPr lang="en-US" sz="2000" dirty="0" smtClean="0"/>
              <a:t>mitch@xrmcoaches.com</a:t>
            </a:r>
          </a:p>
          <a:p>
            <a:pPr lvl="2"/>
            <a:r>
              <a:rPr lang="en-US" sz="2000" dirty="0" smtClean="0"/>
              <a:t>Infinite–x.net</a:t>
            </a:r>
          </a:p>
          <a:p>
            <a:pPr lvl="2"/>
            <a:r>
              <a:rPr lang="en-US" sz="2000" dirty="0" smtClean="0"/>
              <a:t>@</a:t>
            </a:r>
            <a:r>
              <a:rPr lang="en-US" sz="2000" dirty="0" err="1" smtClean="0"/>
              <a:t>mitchmilam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600200"/>
            <a:ext cx="1562100" cy="2343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3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Process Review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766951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8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Process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Lead</a:t>
            </a:r>
          </a:p>
          <a:p>
            <a:r>
              <a:rPr lang="en-US" dirty="0" smtClean="0"/>
              <a:t>Account</a:t>
            </a:r>
          </a:p>
          <a:p>
            <a:r>
              <a:rPr lang="en-US" dirty="0" smtClean="0"/>
              <a:t>Contact</a:t>
            </a:r>
          </a:p>
          <a:p>
            <a:r>
              <a:rPr lang="en-US" dirty="0" smtClean="0"/>
              <a:t>Opportunity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 dirty="0" smtClean="0"/>
              <a:t>What is a Lead?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Detail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141" y="1200150"/>
            <a:ext cx="3191718" cy="3394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0947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Business Process 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19206"/>
            <a:ext cx="8229600" cy="955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274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 Conversion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400783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755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 dirty="0" smtClean="0"/>
              <a:t>What is an Opportunity?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7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 Detail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7" y="1173080"/>
            <a:ext cx="5970487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91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 Business Process 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66360"/>
            <a:ext cx="8229600" cy="1461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745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 dirty="0" smtClean="0"/>
              <a:t>Sales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Webinar Housekeeping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431" y="1245870"/>
            <a:ext cx="4031139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06" y="1200151"/>
            <a:ext cx="3227788" cy="3383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1520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 dirty="0" smtClean="0"/>
              <a:t>Goals and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Metrics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675" y="1200150"/>
            <a:ext cx="5906649" cy="3394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217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92365"/>
            <a:ext cx="5065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70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Process Flows</a:t>
            </a:r>
          </a:p>
          <a:p>
            <a:pPr lvl="1"/>
            <a:r>
              <a:rPr lang="en-US" dirty="0" smtClean="0"/>
              <a:t>Lead</a:t>
            </a:r>
          </a:p>
          <a:p>
            <a:pPr lvl="1"/>
            <a:r>
              <a:rPr lang="en-US" dirty="0" smtClean="0"/>
              <a:t>Opportunity</a:t>
            </a:r>
          </a:p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Sales Pipeline</a:t>
            </a:r>
          </a:p>
          <a:p>
            <a:pPr lvl="1"/>
            <a:r>
              <a:rPr lang="en-US" dirty="0" smtClean="0"/>
              <a:t>Goals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4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 dirty="0" smtClean="0"/>
              <a:t>Tips and Tricks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59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Type Field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13472"/>
              </p:ext>
            </p:extLst>
          </p:nvPr>
        </p:nvGraphicFramePr>
        <p:xfrm>
          <a:off x="533400" y="1580993"/>
          <a:ext cx="3200400" cy="205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1352550"/>
            <a:ext cx="4828571" cy="25142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2376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Calculated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28" y="1881274"/>
            <a:ext cx="4857143" cy="1380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168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Calculated Fields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515443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63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7" y="2005012"/>
            <a:ext cx="1279525" cy="1784350"/>
          </a:xfrm>
        </p:spPr>
      </p:pic>
    </p:spTree>
    <p:extLst>
      <p:ext uri="{BB962C8B-B14F-4D97-AF65-F5344CB8AC3E}">
        <p14:creationId xmlns:p14="http://schemas.microsoft.com/office/powerpoint/2010/main" val="42185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2016 Training 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59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Webinars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>
                <a:hlinkClick r:id="rId2"/>
              </a:rPr>
              <a:t>http://www.xrmcoaches.com/webinars</a:t>
            </a:r>
            <a:endParaRPr lang="en-US" sz="2400" dirty="0" smtClean="0"/>
          </a:p>
          <a:p>
            <a:r>
              <a:rPr lang="en-US" dirty="0" err="1" smtClean="0"/>
              <a:t>KnowledgeBits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www.xrmcoaches.com/knowledgebits</a:t>
            </a:r>
            <a:endParaRPr lang="en-US" sz="2400" dirty="0" smtClean="0"/>
          </a:p>
          <a:p>
            <a:r>
              <a:rPr lang="en-US" dirty="0" smtClean="0"/>
              <a:t>Learning Plans</a:t>
            </a:r>
          </a:p>
          <a:p>
            <a:pPr marL="457200" lvl="1" indent="0">
              <a:buNone/>
            </a:pPr>
            <a:r>
              <a:rPr lang="en-US" sz="2400" dirty="0" smtClean="0"/>
              <a:t>	</a:t>
            </a:r>
            <a:r>
              <a:rPr lang="en-US" sz="2400" dirty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www.xrmcoaches.com/freestuff</a:t>
            </a:r>
            <a:endParaRPr lang="en-US" sz="2400" dirty="0" smtClean="0"/>
          </a:p>
          <a:p>
            <a:r>
              <a:rPr lang="en-US" sz="3000" dirty="0" smtClean="0"/>
              <a:t>More Goodies</a:t>
            </a:r>
          </a:p>
          <a:p>
            <a:pPr lvl="1"/>
            <a:r>
              <a:rPr lang="en-US" sz="2600" dirty="0" smtClean="0"/>
              <a:t>Practice </a:t>
            </a:r>
            <a:r>
              <a:rPr lang="en-US" sz="2600" dirty="0"/>
              <a:t>tests</a:t>
            </a:r>
          </a:p>
          <a:p>
            <a:pPr lvl="1"/>
            <a:r>
              <a:rPr lang="en-US" sz="2600" dirty="0"/>
              <a:t>On–Demand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video </a:t>
            </a:r>
            <a:r>
              <a:rPr lang="en-US" sz="2600" dirty="0"/>
              <a:t>training</a:t>
            </a:r>
          </a:p>
          <a:p>
            <a:pPr lvl="1"/>
            <a:r>
              <a:rPr lang="en-US" sz="2600" dirty="0"/>
              <a:t>Instructor–led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training</a:t>
            </a:r>
          </a:p>
          <a:p>
            <a:pPr lvl="1"/>
            <a:r>
              <a:rPr lang="en-US" sz="2600" dirty="0" smtClean="0"/>
              <a:t>Books</a:t>
            </a:r>
            <a:endParaRPr lang="en-US" sz="3000" dirty="0" smtClean="0"/>
          </a:p>
          <a:p>
            <a:endParaRPr lang="en-US" sz="3000" dirty="0" smtClean="0"/>
          </a:p>
          <a:p>
            <a:pPr lvl="1"/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5029200" y="3562350"/>
            <a:ext cx="9144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562350"/>
            <a:ext cx="9144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562350"/>
            <a:ext cx="9144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562350"/>
            <a:ext cx="914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37" y="2173287"/>
            <a:ext cx="1787525" cy="1447800"/>
          </a:xfrm>
        </p:spPr>
      </p:pic>
    </p:spTree>
    <p:extLst>
      <p:ext uri="{BB962C8B-B14F-4D97-AF65-F5344CB8AC3E}">
        <p14:creationId xmlns:p14="http://schemas.microsoft.com/office/powerpoint/2010/main" val="188167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Sales process basics</a:t>
            </a:r>
          </a:p>
          <a:p>
            <a:r>
              <a:rPr lang="en-US" dirty="0" smtClean="0"/>
              <a:t>Creating a great sales process</a:t>
            </a:r>
          </a:p>
          <a:p>
            <a:r>
              <a:rPr lang="en-US" dirty="0" smtClean="0"/>
              <a:t>Working with the sales process within Dynamics CRM</a:t>
            </a:r>
          </a:p>
          <a:p>
            <a:r>
              <a:rPr lang="en-US" dirty="0" smtClean="0"/>
              <a:t>Tips and Tricks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1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05" y="443178"/>
            <a:ext cx="6076190" cy="42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469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#1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728006"/>
              </p:ext>
            </p:extLst>
          </p:nvPr>
        </p:nvGraphicFramePr>
        <p:xfrm>
          <a:off x="457200" y="1924051"/>
          <a:ext cx="8229600" cy="1295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02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63" y="285750"/>
            <a:ext cx="6859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3600" y="742950"/>
            <a:ext cx="4876800" cy="36576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101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11292</TotalTime>
  <Words>161</Words>
  <Application>Microsoft Office PowerPoint</Application>
  <PresentationFormat>On-screen Show (16:9)</PresentationFormat>
  <Paragraphs>89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Defining Your Sales Process</vt:lpstr>
      <vt:lpstr>Mitch Milam</vt:lpstr>
      <vt:lpstr>Webinar Housekeeping</vt:lpstr>
      <vt:lpstr>2016 Training Roadmap</vt:lpstr>
      <vt:lpstr>Agenda</vt:lpstr>
      <vt:lpstr>PowerPoint Presentation</vt:lpstr>
      <vt:lpstr>Rule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great sales process</vt:lpstr>
      <vt:lpstr>Agreement</vt:lpstr>
      <vt:lpstr>Sponsorship</vt:lpstr>
      <vt:lpstr>Execution</vt:lpstr>
      <vt:lpstr>Follow-Through</vt:lpstr>
      <vt:lpstr>Sales Process Review</vt:lpstr>
      <vt:lpstr>Sales Process Entities</vt:lpstr>
      <vt:lpstr>What is a Lead?</vt:lpstr>
      <vt:lpstr>Lead Detail</vt:lpstr>
      <vt:lpstr>Lead Business Process Flow</vt:lpstr>
      <vt:lpstr>Lead Conversion Process</vt:lpstr>
      <vt:lpstr>What is an Opportunity?</vt:lpstr>
      <vt:lpstr>Opportunity Detail</vt:lpstr>
      <vt:lpstr>Opportunity Business Process Flow</vt:lpstr>
      <vt:lpstr>Sales Pipeline</vt:lpstr>
      <vt:lpstr>Sales Pipeline</vt:lpstr>
      <vt:lpstr>Goals and Metrics</vt:lpstr>
      <vt:lpstr>Goal Metrics</vt:lpstr>
      <vt:lpstr>Goals</vt:lpstr>
      <vt:lpstr>Tools Review</vt:lpstr>
      <vt:lpstr>Tips and Tricks</vt:lpstr>
      <vt:lpstr>Relationship Type Field</vt:lpstr>
      <vt:lpstr>Built-in Calculated Fields</vt:lpstr>
      <vt:lpstr>Custom Calculated Fields</vt:lpstr>
      <vt:lpstr>Discussions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Becoming a Dynamics CRM Architect</dc:title>
  <dc:creator>Mitch Milam</dc:creator>
  <cp:lastModifiedBy>Mitch Milam</cp:lastModifiedBy>
  <cp:revision>398</cp:revision>
  <cp:lastPrinted>2014-08-04T20:14:51Z</cp:lastPrinted>
  <dcterms:created xsi:type="dcterms:W3CDTF">2014-08-03T21:50:47Z</dcterms:created>
  <dcterms:modified xsi:type="dcterms:W3CDTF">2016-05-13T14:33:48Z</dcterms:modified>
</cp:coreProperties>
</file>